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4" r:id="rId1"/>
  </p:sldMasterIdLst>
  <p:sldIdLst>
    <p:sldId id="258" r:id="rId2"/>
    <p:sldId id="256" r:id="rId3"/>
    <p:sldId id="270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embeddedFontLst>
    <p:embeddedFont>
      <p:font typeface="Arial Unicode MS" panose="020B0604020202020204" charset="-128"/>
      <p:regular r:id="rId11"/>
    </p:embeddedFont>
    <p:embeddedFont>
      <p:font typeface="Angsana New" panose="02020603050405020304" pitchFamily="18" charset="-34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Brush Script MT" panose="03060802040406070304" pitchFamily="66" charset="0"/>
      <p:italic r:id="rId20"/>
    </p:embeddedFont>
    <p:embeddedFont>
      <p:font typeface="Cordia New" panose="020B0304020202020204" pitchFamily="34" charset="-34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48E"/>
    <a:srgbClr val="F9D7B1"/>
    <a:srgbClr val="FEFFC9"/>
    <a:srgbClr val="E49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739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359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50763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8541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33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6591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58916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00982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098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137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6702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67F752-FD0C-4A51-BE08-4BC221ECADDE}" type="datetimeFigureOut">
              <a:rPr lang="th-TH" smtClean="0"/>
              <a:t>21/05/60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418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658793" y="529557"/>
            <a:ext cx="8004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ush Script MT" panose="03060802040406070304" pitchFamily="66" charset="0"/>
                <a:cs typeface="Angsana New" panose="02020603050405020304" pitchFamily="18" charset="-34"/>
              </a:rPr>
              <a:t>Name : Help Desk</a:t>
            </a:r>
            <a:endParaRPr lang="th-TH" sz="88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ush Script MT" panose="03060802040406070304" pitchFamily="66" charset="0"/>
              <a:cs typeface="Angsana New" panose="02020603050405020304" pitchFamily="18" charset="-3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76418" y="2392666"/>
            <a:ext cx="5161413" cy="750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Platform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: 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Website Application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17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07321" y="1491175"/>
            <a:ext cx="675718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dirty="0"/>
              <a:t>	</a:t>
            </a:r>
            <a:r>
              <a:rPr lang="th-TH" sz="3600" dirty="0">
                <a:cs typeface="+mj-cs"/>
              </a:rPr>
              <a:t>	</a:t>
            </a:r>
            <a:r>
              <a:rPr lang="th-TH" sz="3200" u="sng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รายชื่อสมาชิกในกลุ่ม</a:t>
            </a:r>
          </a:p>
          <a:p>
            <a:endParaRPr lang="th-TH" sz="32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1. 59130500058 นายพีรวัส อิบรอฮีม</a:t>
            </a: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2. 59130500069 นายภูริภัทร อารยศิริกุล</a:t>
            </a: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3. 59130500086 นางสาววิรดา วีรภัทรสกุลชัย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10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22433" y="801412"/>
            <a:ext cx="52004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4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จุดประสงค์ในการสร้างโปรแกรม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94629" y="3468914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h-TH" dirty="0"/>
          </a:p>
        </p:txBody>
      </p:sp>
      <p:sp>
        <p:nvSpPr>
          <p:cNvPr id="4" name="TextBox 3"/>
          <p:cNvSpPr txBox="1"/>
          <p:nvPr/>
        </p:nvSpPr>
        <p:spPr>
          <a:xfrm>
            <a:off x="1533378" y="2011681"/>
            <a:ext cx="96363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	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</a:rPr>
              <a:t>เป็นโปรแกรมที่ช่วยอำนวยความสะดวกในเรื่องของการแจ้งปัญหาที่เกิดขึ้นในหอของผู้ใช้ และช่วยอำนวยความสะดวกในการเช็คประกาศของหอพัก</a:t>
            </a:r>
          </a:p>
        </p:txBody>
      </p:sp>
    </p:spTree>
    <p:extLst>
      <p:ext uri="{BB962C8B-B14F-4D97-AF65-F5344CB8AC3E}">
        <p14:creationId xmlns:p14="http://schemas.microsoft.com/office/powerpoint/2010/main" val="3122816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20428" y="1026942"/>
            <a:ext cx="8257734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u="sng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Feature</a:t>
            </a:r>
          </a:p>
          <a:p>
            <a:pPr lvl="0"/>
            <a:r>
              <a:rPr lang="th-TH" sz="36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แจ้งซ่อม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6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แสดงสถานะการซ่อมบำรุง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6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ประกาศ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sz="3600" dirty="0"/>
              <a:t> </a:t>
            </a:r>
            <a:endParaRPr lang="th-TH" sz="3600" dirty="0">
              <a:cs typeface="+mj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102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8435" y="654002"/>
            <a:ext cx="1186030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th-TH" sz="44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แจ้งปัญหาการซ่อมบำรุง</a:t>
            </a: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-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เพื่อให้ผู้พักอาศัยหอพักแจ้งปัญหาแก่ผู้ให้บริการหอพัก</a:t>
            </a:r>
          </a:p>
          <a:p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แสดงรายการการซ่อมบำรุง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-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เพื่อแจ้งรายการปัญหาที่ได้รับแจ้ง ให้ผู้แจ้งปัญหา และ ผู้ให้บริการ</a:t>
            </a:r>
          </a:p>
          <a:p>
            <a:pPr lvl="0"/>
            <a:endParaRPr lang="th-TH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th-TH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13193" y="461966"/>
            <a:ext cx="3691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Feature</a:t>
            </a:r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1 </a:t>
            </a:r>
            <a:r>
              <a:rPr lang="th-TH" sz="44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: แจ้งซ่อม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4880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10040" y="454559"/>
            <a:ext cx="66966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Feature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 2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: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Calibri" panose="020F0502020204030204" pitchFamily="34" charset="0"/>
                <a:cs typeface="Angsana New" panose="02020603050405020304" pitchFamily="18" charset="-34"/>
              </a:rPr>
              <a:t>แสดงสถานะรายการซ่อมบำรุง</a:t>
            </a:r>
            <a:endParaRPr lang="th-TH" sz="40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8430" y="1345269"/>
            <a:ext cx="107208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1. แสดงสถานะการซ่อมบำรุง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- เพื่อ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แจ้งสถานะของปัญหาให้ผู้แจ้งปัญหา และ ผู้ให้บริการ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เปลี่ยนสถานะการซ่อมบำรุง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- เพื่อให้ผู้ให้บริการหอพักเปลี่ยนสถานะของปัญหา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สรุปการซ่อมบำรุง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- แสดงจำนวนครั้งที่มีการแจ้งปัญหาในแต่ละประเภทให้แก่ผู้ดูแลหอพักซึ่งจะแสดงข้อมูล 4 ส่วนคือ</a:t>
            </a:r>
          </a:p>
          <a:p>
            <a:r>
              <a:rPr lang="th-TH" dirty="0"/>
              <a:t>	</a:t>
            </a:r>
            <a:endParaRPr lang="en-US" dirty="0"/>
          </a:p>
          <a:p>
            <a:endParaRPr lang="th-TH" dirty="0"/>
          </a:p>
          <a:p>
            <a:endParaRPr lang="th-TH" dirty="0"/>
          </a:p>
          <a:p>
            <a:endParaRPr lang="th-TH" dirty="0"/>
          </a:p>
          <a:p>
            <a:endParaRPr lang="th-TH" dirty="0"/>
          </a:p>
          <a:p>
            <a:endParaRPr lang="th-TH" dirty="0"/>
          </a:p>
        </p:txBody>
      </p:sp>
      <p:sp>
        <p:nvSpPr>
          <p:cNvPr id="5" name="TextBox 4"/>
          <p:cNvSpPr txBox="1"/>
          <p:nvPr/>
        </p:nvSpPr>
        <p:spPr>
          <a:xfrm>
            <a:off x="5186289" y="3976759"/>
            <a:ext cx="7005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1.จำนวนซ่อมทั้งหมดของหอในปีนั้น ๆ 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2.ห้องที่มีการซ่อมมากที่สุดในแต่ละปัญหาในปีนั้น ๆ 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จำนวนซ่อมทั้งหมดของหอของปีก่อนหน้า 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4.ห้องที่มีการซ่อมมากที่สุดในแต่ละปัญหาในปีก่อนหน้า</a:t>
            </a:r>
          </a:p>
        </p:txBody>
      </p:sp>
    </p:spTree>
    <p:extLst>
      <p:ext uri="{BB962C8B-B14F-4D97-AF65-F5344CB8AC3E}">
        <p14:creationId xmlns:p14="http://schemas.microsoft.com/office/powerpoint/2010/main" val="3449708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597917" y="381987"/>
            <a:ext cx="3106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Feature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 3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: ประกาศ</a:t>
            </a:r>
            <a:endParaRPr lang="th-TH" sz="40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5587" y="735930"/>
            <a:ext cx="1102907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th-TH" sz="44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แจ้งประกาศ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	-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เพื่อให้ผู้ให้บริการแจ้งให้ผู้เข้าพักทราบบางสิ่ง เช่น จะมีการซ่อมบำรุงครั้งใหญ่ๆ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แสดงคู่มือการใช้งานระบบ/การใช้งานอุปกรณ์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	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 -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เพื่อบอกวิธีการใช้งานโปรแกรม</a:t>
            </a:r>
          </a:p>
          <a:p>
            <a:pPr lvl="0"/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894123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90889" y="1019276"/>
            <a:ext cx="1145116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อื่น ๆ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หน้า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login 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	-</a:t>
            </a:r>
            <a:r>
              <a:rPr lang="th-TH" sz="320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เป็น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หน้าเข้าสู่ระบบเพื่อเข้าสู่การทำรายการ และเพื่อคัดกรอง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User 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สำหรับการแยก	ประเภทการแสดงผลให้ตรงกับประเภทผู้ใช้และหอที่อยู่</a:t>
            </a:r>
          </a:p>
        </p:txBody>
      </p:sp>
    </p:spTree>
    <p:extLst>
      <p:ext uri="{BB962C8B-B14F-4D97-AF65-F5344CB8AC3E}">
        <p14:creationId xmlns:p14="http://schemas.microsoft.com/office/powerpoint/2010/main" val="2427476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45058" y="2407099"/>
            <a:ext cx="47689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Thank you</a:t>
            </a:r>
            <a:endParaRPr lang="th-TH" sz="9600" dirty="0">
              <a:solidFill>
                <a:schemeClr val="accent1">
                  <a:lumMod val="50000"/>
                </a:schemeClr>
              </a:solidFill>
              <a:latin typeface="Brush Script MT" panose="03060802040406070304" pitchFamily="66" charset="0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0629819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162</TotalTime>
  <Words>154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 Unicode MS</vt:lpstr>
      <vt:lpstr>Angsana New</vt:lpstr>
      <vt:lpstr>Calibri</vt:lpstr>
      <vt:lpstr>Brush Script MT</vt:lpstr>
      <vt:lpstr>Cordia New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Poppular</dc:creator>
  <cp:lastModifiedBy>Puripat Arayasirikul</cp:lastModifiedBy>
  <cp:revision>22</cp:revision>
  <dcterms:created xsi:type="dcterms:W3CDTF">2017-05-19T03:22:36Z</dcterms:created>
  <dcterms:modified xsi:type="dcterms:W3CDTF">2017-05-21T16:29:02Z</dcterms:modified>
</cp:coreProperties>
</file>

<file path=docProps/thumbnail.jpeg>
</file>